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4C12B-6F55-4007-9D6E-6363C6885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2E4BFE-2E9B-445A-AD22-994652B01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1C63E-6A9B-4463-95D1-9C5125CC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1B54C-D47A-422F-9B30-FF3DE6F0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5AD705-B69C-4CF0-8C20-BBB99ACD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9D552-D16E-4D5F-98E8-E3441AD3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F4B6DA-E769-4B0D-B577-E1278CC60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7A983-D914-4A30-8E80-2F3CADE0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6F9CAD-F12B-4F14-8F64-8B935985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E60E4C-4EF0-41EE-9FAF-6A3587D7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09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90C84C-B839-42B9-972A-61F0A6C2A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7C09EB-8828-4F92-92BA-2BABF36CA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D4BE61-52BA-47A7-A082-13B41ABF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B92FEA-4BE1-46B7-8005-1A2F36EE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D0CA82-E82C-4937-9E10-753EFA76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5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69446-8D08-4A0E-B05E-3FFDA391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9B8ECB-051E-4EE6-A429-717C7CB78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D82940-5967-4C14-AC25-21DBF369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11E53E-05C2-4189-BBE6-5739421CF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B029F1-C13E-4701-8EAB-A9F274B46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E9ABD-0697-4940-8E20-1D504361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BAA49C-8F69-44FA-B56E-238EE4845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CE8A2C-199C-471D-876D-472ACB9A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3C329D-6BCF-4977-A0AE-EE0F898C7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AEF9C-F3EC-4966-B761-56A87152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3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6067A-4CF0-4893-857E-C04B3A62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590CC9-3B21-492B-97D2-B22EAD2FE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BB1CB5-F350-4518-BD9F-245DEC53D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9F81B1-850D-422C-B6AF-945ED150C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A5F54B-914D-4C4C-8CD9-C57E709E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0A1666-CB07-4BF4-9E77-74C4AD77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18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2E6DB-8801-458C-8533-69452CC4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5DE45-C873-4C9F-AFFB-12B56C750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9A19ED-101E-4531-9DD4-19AAC0D92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BEFA21-ADF2-49F3-BBFE-99AC2424E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8B80A9-4F1B-4284-A5A2-451BF4981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3D6D97-6F34-41DF-9E13-22159703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A1D3D9-E78D-4AF0-9DE8-378F51172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7669F4-6586-4E88-8949-86F0DA85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43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25D2C-002C-4ECE-BABD-05339E93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2FDB5B-F042-486E-80BC-6505D5623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F46380-E1BB-4962-AA7F-4477AA67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E1A4C1-0C1D-433B-ABDE-E317F46D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88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DFED39-9CBD-4DBE-A2B1-BB8FBA30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9097F5-01BA-40C4-AF1C-9EDB5DF9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C0D87C-78CD-4BA5-AB9F-04719D72B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9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31DAA-56FA-4E30-93EE-F1D93AE5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F8EDB-0D31-4DCF-B9B7-80C1898DE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C3C17F-2985-47D7-8078-2C32AB5FC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B17156-F604-485B-9BA2-41B8D93B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62F750-5F48-471D-9B68-45D203C4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EE0360-5EC5-4435-B45B-3E7BEF53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10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A527F-0D95-4DC1-90ED-F4ABCA69C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56EEE9-A859-4DEB-BCBA-B0AB93F11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54D689-B155-490F-B43D-3E72EB3E8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132F8E-7B79-47AE-AC8D-B89A36F62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315F33-6FF3-4BB1-9C1B-F1B60659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8EA77D-658D-4728-8AE7-48DB7EAA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7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8F017C-E1D4-4D54-A4EF-510A13B2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41097F-2817-4195-A32E-C5744D84C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4D771D-00DB-42E1-A349-896B0CF26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F8F28-0648-414D-8497-6517EFFC3172}" type="datetimeFigureOut">
              <a:rPr lang="en-US" smtClean="0"/>
              <a:t>9/6/2017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C7C10B-CCD7-4D2E-B052-A3A50B9BA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55BE5B-000D-478B-A60A-4AC7BCB5E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94A4F-1237-4A44-A2D4-FD0D2AC17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4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5C44C2-899E-4D5F-85DF-392DD7BFD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7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2E1BC6-1925-4B0A-B69B-A4A72554A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880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2B8393-CEDB-4694-869B-383897CBF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30255" y="543527"/>
            <a:ext cx="7273033" cy="5612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5C734B-84D9-49FB-B791-D5A3A14EE4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6"/>
          <a:stretch/>
        </p:blipFill>
        <p:spPr>
          <a:xfrm rot="5400000">
            <a:off x="5521937" y="737708"/>
            <a:ext cx="7777526" cy="471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209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9FFBA1-44CB-46D8-B093-B2CF51B5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64055" y="864052"/>
            <a:ext cx="6858000" cy="5129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7BCAC3-BBA6-440E-A16A-65AE4E488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037093"/>
            <a:ext cx="6858000" cy="5129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F32EF0-EB0C-4FB4-AD56-5D88F27CE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8052" y="1037092"/>
            <a:ext cx="6858000" cy="51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6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0C6D3D-C545-43ED-A888-A2515FFDB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15" y="-213064"/>
            <a:ext cx="13440997" cy="72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18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012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26592D-EDEC-4717-896F-8C2373637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701" y="-385118"/>
            <a:ext cx="5143500" cy="7243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4CABCD-E799-435D-A464-98D861449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23" y="-682521"/>
            <a:ext cx="9205078" cy="7728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91816C-EBEB-4374-8C82-8EC1735EB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97041" y="1368828"/>
            <a:ext cx="4591636" cy="612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958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546CE5-30E3-411E-926D-8D993F885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1377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DD072D-F8EA-4CC1-9CCF-0372B91C4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59" y="1038688"/>
            <a:ext cx="6388963" cy="581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4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74B3E-E73F-4F1C-B809-917CF1E20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94" y="-1264693"/>
            <a:ext cx="6450505" cy="92668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7BE94F-5E8D-4F24-BD50-37D6C48A4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6161"/>
            <a:ext cx="5741494" cy="87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6EE2B6-2386-4F92-A27F-F6A45A6D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1003"/>
            <a:ext cx="12192000" cy="85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337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4DC375-83B7-417B-A436-4E7520806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77E9E4-556D-45DE-899D-1C07CFE19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46" y="-118350"/>
            <a:ext cx="5143500" cy="6976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93FEF6-1861-4436-95E5-6ED0A41F3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48" y="-118350"/>
            <a:ext cx="5143500" cy="6976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9F46D2-C2C1-463C-AB68-4F3E2BD6C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73" y="346229"/>
            <a:ext cx="5143500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E58D24-F5E1-4290-83F2-18946C2C8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897831"/>
            <a:ext cx="7955017" cy="57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214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6F1616-660D-4B1B-A8D4-1558AE688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01" y="-958788"/>
            <a:ext cx="6030899" cy="78167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280962-7E0A-46E8-A03A-6ADE653C5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29810"/>
            <a:ext cx="6161103" cy="79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175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79A51E-09C4-459A-82D8-E9AEC712C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018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0DB-161C-4ED9-B23A-5C2264E05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865A42-0FC4-435C-B35D-553B8E1DE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47ABF8-A51B-463B-9604-8C74E94D6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16" y="0"/>
            <a:ext cx="12580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</Words>
  <Application>Microsoft Office PowerPoint</Application>
  <PresentationFormat>宽屏</PresentationFormat>
  <Paragraphs>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Bruno Dong</dc:creator>
  <cp:lastModifiedBy>Bruno Dong</cp:lastModifiedBy>
  <cp:revision>12</cp:revision>
  <dcterms:created xsi:type="dcterms:W3CDTF">2017-09-06T14:54:00Z</dcterms:created>
  <dcterms:modified xsi:type="dcterms:W3CDTF">2017-09-06T16:08:24Z</dcterms:modified>
</cp:coreProperties>
</file>